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sldIdLst>
    <p:sldId id="256" r:id="rId3"/>
    <p:sldId id="262" r:id="rId4"/>
    <p:sldId id="266" r:id="rId5"/>
    <p:sldId id="257" r:id="rId6"/>
    <p:sldId id="264" r:id="rId7"/>
    <p:sldId id="265" r:id="rId8"/>
    <p:sldId id="267" r:id="rId9"/>
    <p:sldId id="268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66"/>
            <p14:sldId id="257"/>
            <p14:sldId id="264"/>
            <p14:sldId id="265"/>
            <p14:sldId id="267"/>
            <p14:sldId id="268"/>
            <p14:sldId id="269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99032"/>
            <a:ext cx="10515600" cy="3049574"/>
          </a:xfrm>
        </p:spPr>
        <p:txBody>
          <a:bodyPr anchor="t">
            <a:normAutofit/>
          </a:bodyPr>
          <a:lstStyle/>
          <a:p>
            <a:pPr algn="ctr"/>
            <a:r>
              <a:rPr lang="en-US" sz="9600" dirty="0" smtClean="0"/>
              <a:t>Recikliranje materijala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10674094" cy="1137793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Prezentacija</a:t>
            </a:r>
            <a:r>
              <a:rPr lang="sr-Latn-RS" dirty="0"/>
              <a:t> </a:t>
            </a:r>
            <a:r>
              <a:rPr lang="sr-Latn-RS" dirty="0" smtClean="0"/>
              <a:t>Sare Stojković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KRAJ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1840579"/>
          </a:xfrm>
        </p:spPr>
        <p:txBody>
          <a:bodyPr>
            <a:noAutofit/>
          </a:bodyPr>
          <a:lstStyle/>
          <a:p>
            <a:r>
              <a:rPr lang="sr-Latn-RS" sz="6000" dirty="0" smtClean="0"/>
              <a:t>Hvala na pažnji.</a:t>
            </a:r>
            <a:endParaRPr lang="en-US" sz="6000" dirty="0"/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Zna</a:t>
            </a:r>
            <a:r>
              <a:rPr lang="sr-Latn-RS" dirty="0" smtClean="0"/>
              <a:t>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825624"/>
            <a:ext cx="4543638" cy="4346031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Recikliranje je izdvajanje materijala iz otpada i njegova nova upotreba. </a:t>
            </a:r>
            <a:r>
              <a:rPr lang="sr-Latn-RS" sz="2400" dirty="0" smtClean="0"/>
              <a:t>Ako na proizvodu postoji znak receklaže, to znači da je delimično napravljen od recikliranog materijala</a:t>
            </a:r>
            <a:r>
              <a:rPr lang="sr-Latn-RS" sz="2400" dirty="0"/>
              <a:t>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57" y="1927353"/>
            <a:ext cx="4244302" cy="42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Matrerijali koji se najčešće recikliraju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2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7200" dirty="0" smtClean="0"/>
              <a:t>Papir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" y="1825625"/>
            <a:ext cx="6793992" cy="453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26" y="1825625"/>
            <a:ext cx="2962863" cy="2152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26" y="4280540"/>
            <a:ext cx="3032406" cy="20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Staklo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0" y="1564828"/>
            <a:ext cx="4439743" cy="2954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54" y="1564828"/>
            <a:ext cx="6067141" cy="4920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1" y="3808205"/>
            <a:ext cx="4439743" cy="26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Plastika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25754"/>
            <a:ext cx="3253675" cy="2169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63" y="1612623"/>
            <a:ext cx="1633048" cy="218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5" y="4337647"/>
            <a:ext cx="3275296" cy="218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67" y="1625754"/>
            <a:ext cx="5298601" cy="4281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0987" y="4211757"/>
            <a:ext cx="226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Plast</a:t>
            </a:r>
            <a:r>
              <a:rPr lang="sr-Latn-RS" dirty="0" smtClean="0"/>
              <a:t>čne se</a:t>
            </a:r>
            <a:r>
              <a:rPr lang="en-US" dirty="0" smtClean="0"/>
              <a:t> kesese u prirodi</a:t>
            </a:r>
          </a:p>
          <a:p>
            <a:r>
              <a:rPr lang="sr-Latn-RS" dirty="0"/>
              <a:t>r</a:t>
            </a:r>
            <a:r>
              <a:rPr lang="en-US" dirty="0" smtClean="0"/>
              <a:t>azgradjuj</a:t>
            </a:r>
            <a:r>
              <a:rPr lang="sr-Latn-RS" dirty="0" smtClean="0"/>
              <a:t>u 240 godina.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Metal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9" y="1716024"/>
            <a:ext cx="3699323" cy="24617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30" y="2070642"/>
            <a:ext cx="3160670" cy="4214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1" y="2406601"/>
            <a:ext cx="4686300" cy="3781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0" y="4425696"/>
            <a:ext cx="4014434" cy="22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Kante za selekciju otpada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" y="1828800"/>
            <a:ext cx="4377348" cy="3966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493520"/>
            <a:ext cx="4791456" cy="51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2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Pitanja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2121408"/>
            <a:ext cx="10832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Šta je reciklaža?</a:t>
            </a:r>
          </a:p>
          <a:p>
            <a:endParaRPr lang="sr-Latn-RS" sz="3200" dirty="0"/>
          </a:p>
          <a:p>
            <a:r>
              <a:rPr lang="sr-Latn-RS" sz="3200" dirty="0" smtClean="0"/>
              <a:t>Koji se materijali se najčešće recikliraju?</a:t>
            </a:r>
          </a:p>
          <a:p>
            <a:endParaRPr lang="sr-Latn-RS" sz="3200" dirty="0"/>
          </a:p>
          <a:p>
            <a:r>
              <a:rPr lang="sr-Latn-RS" sz="3200" dirty="0" smtClean="0"/>
              <a:t>Koliko prirodi treba vremena da razgradi plastičnu kesu?</a:t>
            </a:r>
          </a:p>
          <a:p>
            <a:endParaRPr lang="sr-Latn-RS" sz="3200" dirty="0"/>
          </a:p>
          <a:p>
            <a:r>
              <a:rPr lang="sr-Latn-RS" sz="3200" dirty="0" smtClean="0"/>
              <a:t>Kako izgleda postupak reciklaže?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448782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7118</TotalTime>
  <Words>128</Words>
  <Application>Microsoft Office PowerPoint</Application>
  <PresentationFormat>Widescreen</PresentationFormat>
  <Paragraphs>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WelcomeDoc</vt:lpstr>
      <vt:lpstr>Recikliranje materijala</vt:lpstr>
      <vt:lpstr>Značenje</vt:lpstr>
      <vt:lpstr>Matrerijali koji se najčešće recikliraju</vt:lpstr>
      <vt:lpstr>Papir</vt:lpstr>
      <vt:lpstr>Staklo</vt:lpstr>
      <vt:lpstr>Plastika</vt:lpstr>
      <vt:lpstr>Metal</vt:lpstr>
      <vt:lpstr>Kante za selekciju otpada</vt:lpstr>
      <vt:lpstr>Pitanja</vt:lpstr>
      <vt:lpstr>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Glina</dc:title>
  <dc:creator>Korisnik</dc:creator>
  <cp:keywords/>
  <cp:lastModifiedBy>Korisnik</cp:lastModifiedBy>
  <cp:revision>18</cp:revision>
  <dcterms:created xsi:type="dcterms:W3CDTF">2018-12-26T19:18:38Z</dcterms:created>
  <dcterms:modified xsi:type="dcterms:W3CDTF">2019-01-30T17:55:01Z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